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0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79" autoAdjust="0"/>
    <p:restoredTop sz="96236" autoAdjust="0"/>
  </p:normalViewPr>
  <p:slideViewPr>
    <p:cSldViewPr snapToGrid="0">
      <p:cViewPr varScale="1">
        <p:scale>
          <a:sx n="45" d="100"/>
          <a:sy n="45" d="100"/>
        </p:scale>
        <p:origin x="137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'Neill, Lisa" userId="f336b255-2e70-475d-bf8f-f68087f83754" providerId="ADAL" clId="{F85A46A2-8042-4B0F-8C47-B2F5C6E1B3B8}"/>
    <pc:docChg chg="custSel modSld">
      <pc:chgData name="O'Neill, Lisa" userId="f336b255-2e70-475d-bf8f-f68087f83754" providerId="ADAL" clId="{F85A46A2-8042-4B0F-8C47-B2F5C6E1B3B8}" dt="2024-02-08T17:56:17.856" v="7" actId="1076"/>
      <pc:docMkLst>
        <pc:docMk/>
      </pc:docMkLst>
      <pc:sldChg chg="addSp delSp modSp mod">
        <pc:chgData name="O'Neill, Lisa" userId="f336b255-2e70-475d-bf8f-f68087f83754" providerId="ADAL" clId="{F85A46A2-8042-4B0F-8C47-B2F5C6E1B3B8}" dt="2024-02-08T17:56:17.856" v="7" actId="1076"/>
        <pc:sldMkLst>
          <pc:docMk/>
          <pc:sldMk cId="3758599076" sldId="260"/>
        </pc:sldMkLst>
        <pc:picChg chg="del">
          <ac:chgData name="O'Neill, Lisa" userId="f336b255-2e70-475d-bf8f-f68087f83754" providerId="ADAL" clId="{F85A46A2-8042-4B0F-8C47-B2F5C6E1B3B8}" dt="2024-02-08T17:55:56.806" v="0" actId="478"/>
          <ac:picMkLst>
            <pc:docMk/>
            <pc:sldMk cId="3758599076" sldId="260"/>
            <ac:picMk id="2" creationId="{EF047AAB-9FFB-8C45-A925-A8E088087E8D}"/>
          </ac:picMkLst>
        </pc:picChg>
        <pc:picChg chg="add mod">
          <ac:chgData name="O'Neill, Lisa" userId="f336b255-2e70-475d-bf8f-f68087f83754" providerId="ADAL" clId="{F85A46A2-8042-4B0F-8C47-B2F5C6E1B3B8}" dt="2024-02-08T17:56:17.856" v="7" actId="1076"/>
          <ac:picMkLst>
            <pc:docMk/>
            <pc:sldMk cId="3758599076" sldId="260"/>
            <ac:picMk id="5" creationId="{6388F663-8FDF-3D26-DE2F-F0069E792B67}"/>
          </ac:picMkLst>
        </pc:picChg>
      </pc:sldChg>
    </pc:docChg>
  </pc:docChgLst>
  <pc:docChgLst>
    <pc:chgData name="O'Neill, Lisa" userId="f336b255-2e70-475d-bf8f-f68087f83754" providerId="ADAL" clId="{820A9C79-A014-41D2-918E-C924E58B9C90}"/>
    <pc:docChg chg="undo custSel modSld sldOrd">
      <pc:chgData name="O'Neill, Lisa" userId="f336b255-2e70-475d-bf8f-f68087f83754" providerId="ADAL" clId="{820A9C79-A014-41D2-918E-C924E58B9C90}" dt="2024-01-25T15:35:15.273" v="41" actId="1076"/>
      <pc:docMkLst>
        <pc:docMk/>
      </pc:docMkLst>
      <pc:sldChg chg="modSp mod">
        <pc:chgData name="O'Neill, Lisa" userId="f336b255-2e70-475d-bf8f-f68087f83754" providerId="ADAL" clId="{820A9C79-A014-41D2-918E-C924E58B9C90}" dt="2024-01-24T17:03:43.073" v="26" actId="1076"/>
        <pc:sldMkLst>
          <pc:docMk/>
          <pc:sldMk cId="843049440" sldId="258"/>
        </pc:sldMkLst>
        <pc:picChg chg="mod">
          <ac:chgData name="O'Neill, Lisa" userId="f336b255-2e70-475d-bf8f-f68087f83754" providerId="ADAL" clId="{820A9C79-A014-41D2-918E-C924E58B9C90}" dt="2024-01-24T17:03:43.073" v="26" actId="1076"/>
          <ac:picMkLst>
            <pc:docMk/>
            <pc:sldMk cId="843049440" sldId="258"/>
            <ac:picMk id="6" creationId="{C504AFF4-0F78-2117-B21D-C118A6C4FA34}"/>
          </ac:picMkLst>
        </pc:picChg>
      </pc:sldChg>
      <pc:sldChg chg="modSp mod">
        <pc:chgData name="O'Neill, Lisa" userId="f336b255-2e70-475d-bf8f-f68087f83754" providerId="ADAL" clId="{820A9C79-A014-41D2-918E-C924E58B9C90}" dt="2024-01-24T17:03:39.785" v="25" actId="1076"/>
        <pc:sldMkLst>
          <pc:docMk/>
          <pc:sldMk cId="2847590713" sldId="259"/>
        </pc:sldMkLst>
        <pc:picChg chg="mod">
          <ac:chgData name="O'Neill, Lisa" userId="f336b255-2e70-475d-bf8f-f68087f83754" providerId="ADAL" clId="{820A9C79-A014-41D2-918E-C924E58B9C90}" dt="2024-01-24T17:03:39.785" v="25" actId="1076"/>
          <ac:picMkLst>
            <pc:docMk/>
            <pc:sldMk cId="2847590713" sldId="259"/>
            <ac:picMk id="6" creationId="{C504AFF4-0F78-2117-B21D-C118A6C4FA34}"/>
          </ac:picMkLst>
        </pc:picChg>
      </pc:sldChg>
      <pc:sldChg chg="addSp delSp modSp mod ord">
        <pc:chgData name="O'Neill, Lisa" userId="f336b255-2e70-475d-bf8f-f68087f83754" providerId="ADAL" clId="{820A9C79-A014-41D2-918E-C924E58B9C90}" dt="2024-01-25T15:35:15.273" v="41" actId="1076"/>
        <pc:sldMkLst>
          <pc:docMk/>
          <pc:sldMk cId="3758599076" sldId="260"/>
        </pc:sldMkLst>
        <pc:picChg chg="add mod">
          <ac:chgData name="O'Neill, Lisa" userId="f336b255-2e70-475d-bf8f-f68087f83754" providerId="ADAL" clId="{820A9C79-A014-41D2-918E-C924E58B9C90}" dt="2024-01-25T15:35:15.273" v="41" actId="1076"/>
          <ac:picMkLst>
            <pc:docMk/>
            <pc:sldMk cId="3758599076" sldId="260"/>
            <ac:picMk id="2" creationId="{EF047AAB-9FFB-8C45-A925-A8E088087E8D}"/>
          </ac:picMkLst>
        </pc:picChg>
        <pc:picChg chg="del">
          <ac:chgData name="O'Neill, Lisa" userId="f336b255-2e70-475d-bf8f-f68087f83754" providerId="ADAL" clId="{820A9C79-A014-41D2-918E-C924E58B9C90}" dt="2024-01-25T15:34:27.503" v="30" actId="478"/>
          <ac:picMkLst>
            <pc:docMk/>
            <pc:sldMk cId="3758599076" sldId="260"/>
            <ac:picMk id="3" creationId="{92403750-1745-846F-A141-E2EDD2C50FB2}"/>
          </ac:picMkLst>
        </pc:picChg>
        <pc:picChg chg="mod">
          <ac:chgData name="O'Neill, Lisa" userId="f336b255-2e70-475d-bf8f-f68087f83754" providerId="ADAL" clId="{820A9C79-A014-41D2-918E-C924E58B9C90}" dt="2024-01-24T17:03:46.722" v="27" actId="1076"/>
          <ac:picMkLst>
            <pc:docMk/>
            <pc:sldMk cId="3758599076" sldId="260"/>
            <ac:picMk id="6" creationId="{C504AFF4-0F78-2117-B21D-C118A6C4FA34}"/>
          </ac:picMkLst>
        </pc:picChg>
      </pc:sldChg>
      <pc:sldChg chg="addSp delSp modSp mod setBg">
        <pc:chgData name="O'Neill, Lisa" userId="f336b255-2e70-475d-bf8f-f68087f83754" providerId="ADAL" clId="{820A9C79-A014-41D2-918E-C924E58B9C90}" dt="2024-01-24T17:03:35.763" v="24" actId="1076"/>
        <pc:sldMkLst>
          <pc:docMk/>
          <pc:sldMk cId="232158660" sldId="261"/>
        </pc:sldMkLst>
        <pc:spChg chg="mod ord">
          <ac:chgData name="O'Neill, Lisa" userId="f336b255-2e70-475d-bf8f-f68087f83754" providerId="ADAL" clId="{820A9C79-A014-41D2-918E-C924E58B9C90}" dt="2024-01-24T17:03:25.022" v="23" actId="26606"/>
          <ac:spMkLst>
            <pc:docMk/>
            <pc:sldMk cId="232158660" sldId="261"/>
            <ac:spMk id="4" creationId="{C7E80AFB-A4C2-DD40-FC94-3AEE13CCD2C2}"/>
          </ac:spMkLst>
        </pc:spChg>
        <pc:spChg chg="add del">
          <ac:chgData name="O'Neill, Lisa" userId="f336b255-2e70-475d-bf8f-f68087f83754" providerId="ADAL" clId="{820A9C79-A014-41D2-918E-C924E58B9C90}" dt="2024-01-24T17:03:03.169" v="17" actId="26606"/>
          <ac:spMkLst>
            <pc:docMk/>
            <pc:sldMk cId="232158660" sldId="261"/>
            <ac:spMk id="15" creationId="{4845A0EE-C4C8-4AE1-B3C6-1261368AC036}"/>
          </ac:spMkLst>
        </pc:spChg>
        <pc:spChg chg="add del">
          <ac:chgData name="O'Neill, Lisa" userId="f336b255-2e70-475d-bf8f-f68087f83754" providerId="ADAL" clId="{820A9C79-A014-41D2-918E-C924E58B9C90}" dt="2024-01-24T17:03:25.022" v="23" actId="26606"/>
          <ac:spMkLst>
            <pc:docMk/>
            <pc:sldMk cId="232158660" sldId="261"/>
            <ac:spMk id="18" creationId="{3F24A09B-713F-43FC-AB6E-B88083968522}"/>
          </ac:spMkLst>
        </pc:spChg>
        <pc:picChg chg="del">
          <ac:chgData name="O'Neill, Lisa" userId="f336b255-2e70-475d-bf8f-f68087f83754" providerId="ADAL" clId="{820A9C79-A014-41D2-918E-C924E58B9C90}" dt="2024-01-24T17:00:23.230" v="0" actId="478"/>
          <ac:picMkLst>
            <pc:docMk/>
            <pc:sldMk cId="232158660" sldId="261"/>
            <ac:picMk id="3" creationId="{E12A1C10-2191-65C5-89D3-0E3A6A287CEA}"/>
          </ac:picMkLst>
        </pc:picChg>
        <pc:picChg chg="add del mod">
          <ac:chgData name="O'Neill, Lisa" userId="f336b255-2e70-475d-bf8f-f68087f83754" providerId="ADAL" clId="{820A9C79-A014-41D2-918E-C924E58B9C90}" dt="2024-01-24T17:01:34.502" v="6" actId="478"/>
          <ac:picMkLst>
            <pc:docMk/>
            <pc:sldMk cId="232158660" sldId="261"/>
            <ac:picMk id="5" creationId="{33960EE3-0422-2614-82CD-D6585CCE66C6}"/>
          </ac:picMkLst>
        </pc:picChg>
        <pc:picChg chg="mod">
          <ac:chgData name="O'Neill, Lisa" userId="f336b255-2e70-475d-bf8f-f68087f83754" providerId="ADAL" clId="{820A9C79-A014-41D2-918E-C924E58B9C90}" dt="2024-01-24T17:03:35.763" v="24" actId="1076"/>
          <ac:picMkLst>
            <pc:docMk/>
            <pc:sldMk cId="232158660" sldId="261"/>
            <ac:picMk id="6" creationId="{C504AFF4-0F78-2117-B21D-C118A6C4FA34}"/>
          </ac:picMkLst>
        </pc:picChg>
        <pc:picChg chg="add del mod">
          <ac:chgData name="O'Neill, Lisa" userId="f336b255-2e70-475d-bf8f-f68087f83754" providerId="ADAL" clId="{820A9C79-A014-41D2-918E-C924E58B9C90}" dt="2024-01-24T17:02:01.238" v="11" actId="478"/>
          <ac:picMkLst>
            <pc:docMk/>
            <pc:sldMk cId="232158660" sldId="261"/>
            <ac:picMk id="8" creationId="{C27D8A70-00C2-5EF8-45F5-60810F870B66}"/>
          </ac:picMkLst>
        </pc:picChg>
        <pc:picChg chg="add mod">
          <ac:chgData name="O'Neill, Lisa" userId="f336b255-2e70-475d-bf8f-f68087f83754" providerId="ADAL" clId="{820A9C79-A014-41D2-918E-C924E58B9C90}" dt="2024-01-24T17:03:25.022" v="23" actId="26606"/>
          <ac:picMkLst>
            <pc:docMk/>
            <pc:sldMk cId="232158660" sldId="261"/>
            <ac:picMk id="10" creationId="{806B9F01-F720-5290-4E34-C67D2F73599C}"/>
          </ac:picMkLst>
        </pc:picChg>
        <pc:cxnChg chg="add del">
          <ac:chgData name="O'Neill, Lisa" userId="f336b255-2e70-475d-bf8f-f68087f83754" providerId="ADAL" clId="{820A9C79-A014-41D2-918E-C924E58B9C90}" dt="2024-01-24T17:03:25.022" v="23" actId="26606"/>
          <ac:cxnSpMkLst>
            <pc:docMk/>
            <pc:sldMk cId="232158660" sldId="261"/>
            <ac:cxnSpMk id="17" creationId="{0B91AB35-C3B4-4B70-B3DD-13D63B7DA23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99B56-9E0B-489E-ABC3-DE892572F27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CF42-93C0-474D-B6BC-D3937768F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6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A4A3-06BB-EAA4-ECBE-9E6494E48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21E94-58E1-7A31-A71E-AF7C94AC3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E9947-C284-5FF7-46DA-B56315ADD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23BA3-41CE-3BCC-B020-C2F73889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AA0CE-2A65-3B9B-55A6-8006E626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76E3-5BC1-919F-0F7A-0392F5AC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40CF7-3471-30DC-2653-67FAB6088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28C6E-CD20-B705-64DA-EB4D02B5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09238-768C-E00B-24C5-552C3687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68F5F-A231-7CF0-7770-F2F0D329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1AC90-E883-4C72-AFE5-08F86A603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32C9E-8B02-7262-F1E3-30E4AB349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C7D84-45CE-76B4-F3F8-BD2A48E9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463DE-F3E5-F785-C4F8-BF9B8B1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764E9-73C8-9D24-495D-86E0566B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3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FA9-F86A-FF45-3B4F-3B75FDBB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B2E94-AB5F-BCDE-9957-31D533B2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460B4-3F44-8D1C-E12D-5ADA01BF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C7FFD-CF7F-7369-F5DB-24C1B46D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2BBFB-0E60-4EC0-38EF-22736425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4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2B8B-E4B9-EC27-AF22-9054DD04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85EB2-4231-2EE4-9DD3-F8AA0C78D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7A493-07F9-531D-7D04-7010CF18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954D-8546-BDB3-26BA-C872EC87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8EF8-5E0F-D404-8CDA-3A8545AD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9CCD-FDAB-A20F-2072-7327A66CA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9A652-C5DC-7A76-AB4C-7EF60C17D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320F2-A35B-2074-AD4F-E43515EFE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1796C-C3D6-E08D-0BE3-68AB597D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77813-BBD3-3C09-3781-23DCA1D4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93353-EC30-F48B-C4A8-5D32D2D1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C1D7-CDF0-36E9-702E-88A61F83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E0484-5D03-09D9-D0F5-6EF4D54AF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522C-0D2C-97E2-A64F-7E0B6319D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57477-DC24-4677-E4E9-94831B7A3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A343C-EB55-DC7D-FFA9-4A3200595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E7935F-357C-CF3F-DC9C-5DC331C9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D97E29-F25D-3AA4-4E73-2674E7D6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F04E0-3B5F-E534-1266-76F7FA50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13D5-3363-5368-377F-7802AB79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5DDB7-3199-6EDC-195E-9DBE86E2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DB158-37CF-CCE9-D0CB-BE0FD1FC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85232-F62D-7A0E-9C2F-367D96D4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8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0214E-70C2-D10F-4372-C721ED63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8486B-7B34-77A0-DB22-A53C830F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6D6B6-A17D-BDF1-27BF-86CA848C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2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A3A11-42C5-0504-A6FF-2201194D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C590C-7C1A-8BC2-9886-10010C57F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1F9E1-A1E3-6DB8-FA6B-97286B1A8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68858-3AFA-7CD5-4EA2-7C897E95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86161-4CC2-B4BE-508A-672AF4AE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E716B-3ABD-1EB0-52BE-8F01E14C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5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3F69-7E78-3AEC-3156-14BD59AB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76C93-9C51-527B-4FAF-13C99E0EB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555BE-FFEF-075E-4D93-BC105011B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34895-0204-3DAA-8744-61594DBD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408B4-B73F-BE5C-1254-F61E0B96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12575-CD73-73D4-ECAC-60C3F040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E7CAE-13A9-16E0-14A4-86BC902CB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16447-EC7A-A1AD-692C-3B5572FF8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6D3C9-A501-7B4A-3471-DD5C7A9AE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BB1A-FB00-4B83-90A1-7FB5BD43C95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32A31-2977-DFB2-3BBD-8ACD5FB90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CB14F-5EEC-EB97-967E-D7D0DF5A6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D5855-3BE4-492F-A525-5C31EE83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5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80AFB-A4C2-DD40-FC94-3AEE13CC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Program Table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04AFF4-0F78-2117-B21D-C118A6C4FA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24" y="238869"/>
            <a:ext cx="1771650" cy="52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88F663-8FDF-3D26-DE2F-F0069E792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655" y="1026070"/>
            <a:ext cx="7790689" cy="583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9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80AFB-A4C2-DD40-FC94-3AEE13CC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Academic Council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04AFF4-0F78-2117-B21D-C118A6C4FA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4" y="238869"/>
            <a:ext cx="1771650" cy="52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500C69-06DB-EC90-DEBA-1E5D2C4FFD34}"/>
              </a:ext>
            </a:extLst>
          </p:cNvPr>
          <p:cNvSpPr txBox="1"/>
          <p:nvPr/>
        </p:nvSpPr>
        <p:spPr>
          <a:xfrm>
            <a:off x="2306670" y="935917"/>
            <a:ext cx="7133166" cy="61709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/>
              <a:t>	</a:t>
            </a:r>
            <a:r>
              <a:rPr lang="en-US" sz="1600" dirty="0"/>
              <a:t>Mental Health and Well-Being</a:t>
            </a:r>
          </a:p>
          <a:p>
            <a:r>
              <a:rPr lang="en-US" sz="1600" dirty="0"/>
              <a:t>		</a:t>
            </a:r>
            <a:r>
              <a:rPr lang="en-US" sz="1600" b="1" dirty="0"/>
              <a:t>Meenakshi Chhabra </a:t>
            </a:r>
            <a:r>
              <a:rPr lang="en-US" sz="1600" dirty="0"/>
              <a:t>– Vice Provost</a:t>
            </a:r>
          </a:p>
          <a:p>
            <a:r>
              <a:rPr lang="en-US" sz="1600" b="1" dirty="0"/>
              <a:t>		Brian Becker </a:t>
            </a:r>
            <a:r>
              <a:rPr lang="en-US" sz="1600" dirty="0"/>
              <a:t>- Associate Provost</a:t>
            </a:r>
          </a:p>
          <a:p>
            <a:r>
              <a:rPr lang="en-US" sz="1600" b="1" dirty="0"/>
              <a:t>		Joe Mageary </a:t>
            </a:r>
            <a:r>
              <a:rPr lang="en-US" sz="1600" dirty="0"/>
              <a:t>- Associate Provost (as of 6/1/24)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Education</a:t>
            </a:r>
          </a:p>
          <a:p>
            <a:r>
              <a:rPr lang="en-US" sz="1600" dirty="0"/>
              <a:t>		</a:t>
            </a:r>
            <a:r>
              <a:rPr lang="en-US" sz="1600" b="1" dirty="0"/>
              <a:t>Stephanie Spadorcia </a:t>
            </a:r>
            <a:r>
              <a:rPr lang="en-US" sz="1600" dirty="0"/>
              <a:t>– Vice Provost</a:t>
            </a:r>
          </a:p>
          <a:p>
            <a:r>
              <a:rPr lang="en-US" sz="1600" b="1" dirty="0"/>
              <a:t>		Erika Dawes </a:t>
            </a:r>
            <a:r>
              <a:rPr lang="en-US" sz="1600" dirty="0"/>
              <a:t>– Associate Provost</a:t>
            </a:r>
          </a:p>
          <a:p>
            <a:r>
              <a:rPr lang="en-US" sz="1600" b="1" dirty="0"/>
              <a:t>		Val Shinas </a:t>
            </a:r>
            <a:r>
              <a:rPr lang="en-US" sz="1600" dirty="0"/>
              <a:t>– Associate Provost</a:t>
            </a:r>
          </a:p>
          <a:p>
            <a:r>
              <a:rPr lang="en-US" sz="1600" dirty="0"/>
              <a:t>		</a:t>
            </a:r>
          </a:p>
          <a:p>
            <a:r>
              <a:rPr lang="en-US" sz="1600" dirty="0"/>
              <a:t>	Liberal Arts and Business</a:t>
            </a:r>
          </a:p>
          <a:p>
            <a:r>
              <a:rPr lang="en-US" sz="1600" dirty="0"/>
              <a:t>		</a:t>
            </a:r>
            <a:r>
              <a:rPr lang="en-US" sz="1600" b="1" dirty="0"/>
              <a:t>Steve Shapiro </a:t>
            </a:r>
            <a:r>
              <a:rPr lang="en-US" sz="1600" dirty="0"/>
              <a:t>– Vice Provost</a:t>
            </a:r>
          </a:p>
          <a:p>
            <a:r>
              <a:rPr lang="en-US" sz="1600" b="1" dirty="0"/>
              <a:t>		Kim Keegan </a:t>
            </a:r>
            <a:r>
              <a:rPr lang="en-US" sz="1600" dirty="0"/>
              <a:t>– Associate Provost</a:t>
            </a:r>
          </a:p>
          <a:p>
            <a:r>
              <a:rPr lang="en-US" sz="1600" b="1" dirty="0"/>
              <a:t>		Sonia Perez-Villanueva </a:t>
            </a:r>
            <a:r>
              <a:rPr lang="en-US" sz="1600" dirty="0"/>
              <a:t>– Associate Provost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College of Art and Design</a:t>
            </a:r>
          </a:p>
          <a:p>
            <a:r>
              <a:rPr lang="en-US" sz="1600" dirty="0"/>
              <a:t>		</a:t>
            </a:r>
            <a:r>
              <a:rPr lang="en-US" sz="1600" b="1" dirty="0"/>
              <a:t>Heather Shaw </a:t>
            </a:r>
            <a:r>
              <a:rPr lang="en-US" sz="1600" dirty="0"/>
              <a:t>– Vice Provost</a:t>
            </a:r>
          </a:p>
          <a:p>
            <a:r>
              <a:rPr lang="en-US" sz="1600" b="1" dirty="0"/>
              <a:t>		Catriona Baker </a:t>
            </a:r>
            <a:r>
              <a:rPr lang="en-US" sz="1600" dirty="0"/>
              <a:t>– Associate Provost</a:t>
            </a:r>
          </a:p>
          <a:p>
            <a:r>
              <a:rPr lang="en-US" sz="1600" b="1" dirty="0"/>
              <a:t>		Christine Collins </a:t>
            </a:r>
            <a:r>
              <a:rPr lang="en-US" sz="1600" dirty="0"/>
              <a:t>– Associate Provost</a:t>
            </a:r>
          </a:p>
          <a:p>
            <a:r>
              <a:rPr lang="en-US" sz="1600" dirty="0"/>
              <a:t>		</a:t>
            </a:r>
          </a:p>
          <a:p>
            <a:r>
              <a:rPr lang="en-US" sz="1600" b="1" dirty="0"/>
              <a:t>		Janet Steinmayer</a:t>
            </a:r>
            <a:r>
              <a:rPr lang="en-US" sz="1600" dirty="0"/>
              <a:t>, President</a:t>
            </a:r>
          </a:p>
          <a:p>
            <a:r>
              <a:rPr lang="en-US" sz="1600" b="1" dirty="0"/>
              <a:t>		Deanna Yameen</a:t>
            </a:r>
            <a:r>
              <a:rPr lang="en-US" sz="1600" dirty="0"/>
              <a:t>, Interim Provost			</a:t>
            </a:r>
          </a:p>
          <a:p>
            <a:endParaRPr lang="en-US" sz="1300" dirty="0"/>
          </a:p>
          <a:p>
            <a:r>
              <a:rPr lang="en-US" sz="1300" dirty="0"/>
              <a:t>			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1300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325413-7F53-121A-30EE-FA0D9C8BDC10}"/>
              </a:ext>
            </a:extLst>
          </p:cNvPr>
          <p:cNvSpPr txBox="1"/>
          <p:nvPr/>
        </p:nvSpPr>
        <p:spPr>
          <a:xfrm>
            <a:off x="8370794" y="5089712"/>
            <a:ext cx="346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Associate provosts: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Supervise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programmatic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4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80AFB-A4C2-DD40-FC94-3AEE13CC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Academic Coordinators Council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04AFF4-0F78-2117-B21D-C118A6C4FA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9" y="347617"/>
            <a:ext cx="1771650" cy="52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500C69-06DB-EC90-DEBA-1E5D2C4FFD34}"/>
              </a:ext>
            </a:extLst>
          </p:cNvPr>
          <p:cNvSpPr txBox="1"/>
          <p:nvPr/>
        </p:nvSpPr>
        <p:spPr>
          <a:xfrm>
            <a:off x="2441986" y="1167206"/>
            <a:ext cx="9047131" cy="56169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/>
              <a:t>Members: </a:t>
            </a:r>
          </a:p>
          <a:p>
            <a:endParaRPr lang="en-US" sz="2000" dirty="0"/>
          </a:p>
          <a:p>
            <a:r>
              <a:rPr lang="en-US" sz="2000" dirty="0"/>
              <a:t>	Mental Health and Well-Being</a:t>
            </a:r>
          </a:p>
          <a:p>
            <a:r>
              <a:rPr lang="en-US" sz="2000" dirty="0"/>
              <a:t>		</a:t>
            </a:r>
            <a:r>
              <a:rPr lang="en-US" sz="2000" b="1" dirty="0"/>
              <a:t>Jen Pappas</a:t>
            </a:r>
          </a:p>
          <a:p>
            <a:r>
              <a:rPr lang="en-US" sz="2000" dirty="0"/>
              <a:t>	</a:t>
            </a:r>
          </a:p>
          <a:p>
            <a:r>
              <a:rPr lang="en-US" sz="2000" dirty="0"/>
              <a:t>	Education</a:t>
            </a:r>
          </a:p>
          <a:p>
            <a:r>
              <a:rPr lang="en-US" sz="2000" dirty="0"/>
              <a:t>		</a:t>
            </a:r>
            <a:r>
              <a:rPr lang="en-US" sz="2000" b="1" dirty="0"/>
              <a:t>Venise Murphy</a:t>
            </a:r>
          </a:p>
          <a:p>
            <a:r>
              <a:rPr lang="en-US" sz="2000" dirty="0"/>
              <a:t>		</a:t>
            </a:r>
          </a:p>
          <a:p>
            <a:r>
              <a:rPr lang="en-US" sz="2000" dirty="0"/>
              <a:t>	Liberal Arts and Business</a:t>
            </a:r>
          </a:p>
          <a:p>
            <a:r>
              <a:rPr lang="en-US" sz="2000" dirty="0"/>
              <a:t>		</a:t>
            </a:r>
            <a:r>
              <a:rPr lang="en-US" sz="2000" b="1" dirty="0"/>
              <a:t>Mary Powell</a:t>
            </a:r>
          </a:p>
          <a:p>
            <a:r>
              <a:rPr lang="en-US" sz="2000" dirty="0"/>
              <a:t>	</a:t>
            </a:r>
          </a:p>
          <a:p>
            <a:r>
              <a:rPr lang="en-US" sz="2000" dirty="0"/>
              <a:t>	College of Art and Design</a:t>
            </a:r>
          </a:p>
          <a:p>
            <a:r>
              <a:rPr lang="en-US" sz="2000" dirty="0"/>
              <a:t>		</a:t>
            </a:r>
            <a:r>
              <a:rPr lang="en-US" sz="2000" b="1" dirty="0"/>
              <a:t>Atoosa Malekani</a:t>
            </a:r>
          </a:p>
          <a:p>
            <a:endParaRPr lang="en-US" sz="2000" dirty="0"/>
          </a:p>
          <a:p>
            <a:r>
              <a:rPr lang="en-US" sz="2000" dirty="0"/>
              <a:t>	Led by: </a:t>
            </a:r>
            <a:r>
              <a:rPr lang="en-US" sz="2000" b="1" dirty="0"/>
              <a:t>Lisa O’Neill</a:t>
            </a:r>
            <a:r>
              <a:rPr lang="en-US" sz="2000" dirty="0"/>
              <a:t>, Director of Academic Affairs Administration</a:t>
            </a:r>
          </a:p>
          <a:p>
            <a:r>
              <a:rPr lang="en-US" sz="2000" dirty="0"/>
              <a:t>			</a:t>
            </a:r>
          </a:p>
          <a:p>
            <a:endParaRPr lang="en-US" sz="1300" dirty="0"/>
          </a:p>
          <a:p>
            <a:r>
              <a:rPr lang="en-US" sz="1300" dirty="0"/>
              <a:t>			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59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80AFB-A4C2-DD40-FC94-3AEE13CC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/>
              <a:t>Department Chairs</a:t>
            </a:r>
            <a:endParaRPr lang="en-US" sz="2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04AFF4-0F78-2117-B21D-C118A6C4FA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22" y="369133"/>
            <a:ext cx="1771650" cy="52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6B9F01-F720-5290-4E34-C67D2F735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790" y="1084809"/>
            <a:ext cx="7101933" cy="567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42ADE0EE6EEF4DA8319A853D677A23" ma:contentTypeVersion="18" ma:contentTypeDescription="Create a new document." ma:contentTypeScope="" ma:versionID="4492da6d6760294d678f24c272a71409">
  <xsd:schema xmlns:xsd="http://www.w3.org/2001/XMLSchema" xmlns:xs="http://www.w3.org/2001/XMLSchema" xmlns:p="http://schemas.microsoft.com/office/2006/metadata/properties" xmlns:ns2="a5587f80-e894-40c0-ab84-b332b4b2f4aa" xmlns:ns3="ccd2d529-a8c6-41ec-9408-226d676e9b41" targetNamespace="http://schemas.microsoft.com/office/2006/metadata/properties" ma:root="true" ma:fieldsID="5f00811d7f9147368d7e390453fea7f2" ns2:_="" ns3:_="">
    <xsd:import namespace="a5587f80-e894-40c0-ab84-b332b4b2f4aa"/>
    <xsd:import namespace="ccd2d529-a8c6-41ec-9408-226d676e9b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587f80-e894-40c0-ab84-b332b4b2f4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52e40ac-8433-4733-b540-1956b36f3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d2d529-a8c6-41ec-9408-226d676e9b4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f385d3a-aca2-4502-aa58-2339c7053654}" ma:internalName="TaxCatchAll" ma:showField="CatchAllData" ma:web="ccd2d529-a8c6-41ec-9408-226d676e9b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d2d529-a8c6-41ec-9408-226d676e9b41" xsi:nil="true"/>
    <lcf76f155ced4ddcb4097134ff3c332f xmlns="a5587f80-e894-40c0-ab84-b332b4b2f4a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C4EF2A-17FE-4006-B701-3EBBFA09F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587f80-e894-40c0-ab84-b332b4b2f4aa"/>
    <ds:schemaRef ds:uri="ccd2d529-a8c6-41ec-9408-226d676e9b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92D34F-18BA-40DA-8A76-AFD1CB03F338}">
  <ds:schemaRefs>
    <ds:schemaRef ds:uri="http://schemas.microsoft.com/office/2006/metadata/properties"/>
    <ds:schemaRef ds:uri="http://schemas.microsoft.com/office/infopath/2007/PartnerControls"/>
    <ds:schemaRef ds:uri="ccd2d529-a8c6-41ec-9408-226d676e9b41"/>
    <ds:schemaRef ds:uri="a5587f80-e894-40c0-ab84-b332b4b2f4aa"/>
  </ds:schemaRefs>
</ds:datastoreItem>
</file>

<file path=customXml/itemProps3.xml><?xml version="1.0" encoding="utf-8"?>
<ds:datastoreItem xmlns:ds="http://schemas.openxmlformats.org/officeDocument/2006/customXml" ds:itemID="{EDDBF2C3-1709-4692-A1EB-F20FC4C29E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207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Program Table</vt:lpstr>
      <vt:lpstr>Academic Council</vt:lpstr>
      <vt:lpstr>Academic Coordinators Council</vt:lpstr>
      <vt:lpstr>Department Chairs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Academic Leadership Structure</dc:title>
  <dc:creator>Cloutier, Lauren</dc:creator>
  <cp:lastModifiedBy>O'Neill, Lisa</cp:lastModifiedBy>
  <cp:revision>9</cp:revision>
  <dcterms:created xsi:type="dcterms:W3CDTF">2023-11-07T15:21:26Z</dcterms:created>
  <dcterms:modified xsi:type="dcterms:W3CDTF">2024-02-08T17:56:25Z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0x0101006842ADE0EE6EEF4DA8319A853D677A23</vt:lpwstr>
  </property>
  <property fmtid="{D5CDD505-2E9C-101B-9397-08002B2CF9AE}" pid="3" name="MediaServiceImageTags">
    <vt:lpwstr/>
  </property>
</Properties>
</file>